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6858000" cy="9144000"/>
  <p:embeddedFontLst>
    <p:embeddedFont>
      <p:font typeface="EB Garamond" panose="020B060402020202020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464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Trifold Brochure Directions - Google Presentations/Slides is the best app to use in Google Docs because you can place images, text, and graphics anywhere on the page, unlike Google Docs.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Double Click on “Title of Project” to replace with your text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can change font, color and outline of this by using the menu bar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numbers of the pages are marked on the template, delete them when your brochure is complete.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Anywhere there is text, you can replace it with your text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Any place that asks you to insert image can be inserted over top of the text. It won’t show up in final printing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change the text box color on pages 3 and 5 so that it is suitable for your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4d511b5c9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4d511b5c9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4380" y="2392606"/>
            <a:ext cx="8549700" cy="17526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4380" y="4291636"/>
            <a:ext cx="8549700" cy="11859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502920" y="1813560"/>
            <a:ext cx="9052500" cy="5629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463550">
              <a:spcBef>
                <a:spcPts val="70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02920" y="1813560"/>
            <a:ext cx="4394100" cy="5629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463550">
              <a:spcBef>
                <a:spcPts val="70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5161501" y="1813560"/>
            <a:ext cx="4394100" cy="5629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463550">
              <a:spcBef>
                <a:spcPts val="70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502920" y="6658423"/>
            <a:ext cx="9052500" cy="7851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2920" y="1813560"/>
            <a:ext cx="9052500" cy="56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46355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 sz="3700">
                <a:solidFill>
                  <a:schemeClr val="dk1"/>
                </a:solidFill>
              </a:defRPr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>
                <a:solidFill>
                  <a:schemeClr val="dk1"/>
                </a:solidFill>
              </a:defRPr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sz="3000">
                <a:solidFill>
                  <a:schemeClr val="dk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308175" y="175350"/>
            <a:ext cx="2964000" cy="7421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"/>
          <p:cNvSpPr txBox="1"/>
          <p:nvPr/>
        </p:nvSpPr>
        <p:spPr>
          <a:xfrm>
            <a:off x="3552300" y="175350"/>
            <a:ext cx="29538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EB Garamond"/>
                <a:ea typeface="EB Garamond"/>
                <a:cs typeface="EB Garamond"/>
                <a:sym typeface="EB Garamond"/>
              </a:rPr>
              <a:t>ANATOLIA</a:t>
            </a:r>
            <a:endParaRPr sz="3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8"/>
          <p:cNvSpPr/>
          <p:nvPr/>
        </p:nvSpPr>
        <p:spPr>
          <a:xfrm>
            <a:off x="3547200" y="175350"/>
            <a:ext cx="2964000" cy="7421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B7B7B7"/>
              </a:highlight>
            </a:endParaRPr>
          </a:p>
        </p:txBody>
      </p:sp>
      <p:sp>
        <p:nvSpPr>
          <p:cNvPr id="30" name="Google Shape;30;p8"/>
          <p:cNvSpPr/>
          <p:nvPr/>
        </p:nvSpPr>
        <p:spPr>
          <a:xfrm>
            <a:off x="6786225" y="175350"/>
            <a:ext cx="2964000" cy="7421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8"/>
          <p:cNvSpPr/>
          <p:nvPr/>
        </p:nvSpPr>
        <p:spPr>
          <a:xfrm>
            <a:off x="703500" y="780025"/>
            <a:ext cx="2229000" cy="163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8"/>
          <p:cNvSpPr txBox="1"/>
          <p:nvPr/>
        </p:nvSpPr>
        <p:spPr>
          <a:xfrm>
            <a:off x="724650" y="746200"/>
            <a:ext cx="21867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Arrival of Islam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Turkic invaders wreaked havoc and destroyed the Byzantine authority in the 11th century.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They weakened the Byzantine state and destroyed objects of the Christian church. 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Massacres and famine lead to a sharp drop of original population.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" name="Google Shape;33;p8"/>
          <p:cNvSpPr/>
          <p:nvPr/>
        </p:nvSpPr>
        <p:spPr>
          <a:xfrm>
            <a:off x="703500" y="2907300"/>
            <a:ext cx="2229000" cy="272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 txBox="1"/>
          <p:nvPr/>
        </p:nvSpPr>
        <p:spPr>
          <a:xfrm>
            <a:off x="724650" y="2831100"/>
            <a:ext cx="2186700" cy="27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Conversion and Acceptance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Christians, though seldom forced to convert, faced discrimination.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- Faced social limitations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- Had to pay separate taxes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- Many Christians opposed Islam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Anatolian society was built on welcoming converts.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- They were granted material rewards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   and increased social opportunity.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Cultural barriers were not severe: Jeudo- Christian people already accepted the same God.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Sufi practitioners played a major role in the process of conversion</a:t>
            </a:r>
            <a:b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7147050" y="479200"/>
            <a:ext cx="2229000" cy="163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 txBox="1"/>
          <p:nvPr/>
        </p:nvSpPr>
        <p:spPr>
          <a:xfrm>
            <a:off x="7147050" y="479200"/>
            <a:ext cx="21867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Changes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Initially Christian and Greek speaking.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After invasion, 90% Muslim and largely Turkic speaking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Sufi cultural practices dominated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Transformed into the powerful Ottoman Empire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Established new infrastructure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7125900" y="4178250"/>
            <a:ext cx="2229000" cy="163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 txBox="1"/>
          <p:nvPr/>
        </p:nvSpPr>
        <p:spPr>
          <a:xfrm>
            <a:off x="7125900" y="4178250"/>
            <a:ext cx="21867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Cultural Developments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 Sufi religious practices like ecstatic turning dances overtook Byzantine dance styles.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Turkic Islam brought a freer, more gender- equal life for women.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Women held a more dignified position than other Islamic regions.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3552300" y="6602725"/>
            <a:ext cx="2953800" cy="38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EB Garamond"/>
                <a:ea typeface="EB Garamond"/>
                <a:cs typeface="EB Garamond"/>
                <a:sym typeface="EB Garamond"/>
              </a:rPr>
              <a:t>Pictured: The Blue Mosque in modern day Istanbul, Turkey</a:t>
            </a:r>
            <a:endParaRPr sz="1200" i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899" y="5941500"/>
            <a:ext cx="2206075" cy="14685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" name="Google Shape;4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5900" y="2302373"/>
            <a:ext cx="2229000" cy="161240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" name="Google Shape;4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675" y="5814158"/>
            <a:ext cx="2229000" cy="149171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3493600" y="175350"/>
            <a:ext cx="2964000" cy="7421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6683700" y="175350"/>
            <a:ext cx="2964000" cy="7421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55900" y="175350"/>
            <a:ext cx="2964000" cy="7421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692150" y="2735325"/>
            <a:ext cx="2186700" cy="126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Islamization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Within 400 years they went from Christian and Greek speaking to 90% Islamic with a Turkic language.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-Viewpoint on women in society shifted to become more accepting.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1" name="Google Shape;51;p9"/>
          <p:cNvSpPr/>
          <p:nvPr/>
        </p:nvSpPr>
        <p:spPr>
          <a:xfrm>
            <a:off x="692150" y="4225325"/>
            <a:ext cx="2186700" cy="155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Diffusion of Language and Culture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Central Asian Turkic shamanistic practices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Turkic languages spread.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692150" y="633150"/>
            <a:ext cx="2186700" cy="169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8/10</a:t>
            </a:r>
            <a:endParaRPr sz="6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Level of Islamization!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455900" y="175350"/>
            <a:ext cx="2964000" cy="7421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072350" y="792225"/>
            <a:ext cx="2186700" cy="126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Government Organisation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-Government began as Byzantine state.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Over time Anatolia became the heart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7072350" y="2546600"/>
            <a:ext cx="2186700" cy="126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Religious Institution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Sufis suggested that Christianity and Islam were two interpretations of the same faith.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Some rituals, like Sufi turning danes, derived from Turkic  shamanism.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Freer social constructs for women. 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463</Words>
  <Application>Microsoft Office PowerPoint</Application>
  <PresentationFormat>Custom</PresentationFormat>
  <Paragraphs>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EB Garamond</vt:lpstr>
      <vt:lpstr>Arial</vt:lpstr>
      <vt:lpstr>Times New Roman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CASH</dc:creator>
  <cp:lastModifiedBy>EDWARD CASH</cp:lastModifiedBy>
  <cp:revision>1</cp:revision>
  <dcterms:modified xsi:type="dcterms:W3CDTF">2020-02-06T16:30:20Z</dcterms:modified>
</cp:coreProperties>
</file>